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B Garamond Medium"/>
      <p:regular r:id="rId35"/>
      <p:bold r:id="rId36"/>
      <p:italic r:id="rId37"/>
      <p:boldItalic r:id="rId38"/>
    </p:embeddedFont>
    <p:embeddedFont>
      <p:font typeface="EB Garamon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.fntdata"/><Relationship Id="rId20" Type="http://schemas.openxmlformats.org/officeDocument/2006/relationships/slide" Target="slides/slide15.xml"/><Relationship Id="rId42" Type="http://schemas.openxmlformats.org/officeDocument/2006/relationships/font" Target="fonts/EBGaramond-boldItalic.fntdata"/><Relationship Id="rId41" Type="http://schemas.openxmlformats.org/officeDocument/2006/relationships/font" Target="fonts/EBGaramon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BGaramondMedium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BGaramondMedium-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Medium-bold.fntdata"/><Relationship Id="rId17" Type="http://schemas.openxmlformats.org/officeDocument/2006/relationships/slide" Target="slides/slide12.xml"/><Relationship Id="rId39" Type="http://schemas.openxmlformats.org/officeDocument/2006/relationships/font" Target="fonts/EBGaramond-regular.fntdata"/><Relationship Id="rId16" Type="http://schemas.openxmlformats.org/officeDocument/2006/relationships/slide" Target="slides/slide11.xml"/><Relationship Id="rId38" Type="http://schemas.openxmlformats.org/officeDocument/2006/relationships/font" Target="fonts/EBGaramon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2de76a47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2de76a4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fa0e60d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fa0e60d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fa0e60d0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fa0e60d0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fa0e60d0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fa0e60d0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d5b7b069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d5b7b069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fb6a9e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3fb6a9e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d5b7b069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d5b7b069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d5b7b069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d5b7b069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d5b7b069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d5b7b069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3fb6a9e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3fb6a9e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d5b7b06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d5b7b06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d5b7b069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d5b7b069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d5b7b069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d5b7b069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d96ebb6c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d96ebb6c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3fb6a9e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3fb6a9e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f8f85a1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f8f85a1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4a5f541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4a5f541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f8f85a1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f8f85a1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4a5f541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4a5f541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d96ebb6c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d96ebb6c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d96ebb6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d96ebb6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d5b7b06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d5b7b06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d5b7b069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d5b7b069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d5b7b069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d5b7b069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d5b7b06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d5b7b06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d5b7b069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d5b7b06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5b7b069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d5b7b069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d5b7b069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d5b7b069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-336450" y="1019050"/>
            <a:ext cx="97260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100">
                <a:latin typeface="EB Garamond"/>
                <a:ea typeface="EB Garamond"/>
                <a:cs typeface="EB Garamond"/>
                <a:sym typeface="EB Garamond"/>
              </a:rPr>
              <a:t>PREDICCIÓN DEL TIEMPO</a:t>
            </a:r>
            <a:endParaRPr b="1" sz="5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-407275" y="2420925"/>
            <a:ext cx="100359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700">
                <a:solidFill>
                  <a:srgbClr val="666666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MINERÍA DE DATOS</a:t>
            </a:r>
            <a:endParaRPr i="1" sz="3700">
              <a:solidFill>
                <a:srgbClr val="666666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336450" y="3774475"/>
            <a:ext cx="101421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EB Garamond"/>
                <a:ea typeface="EB Garamond"/>
                <a:cs typeface="EB Garamond"/>
                <a:sym typeface="EB Garamond"/>
              </a:rPr>
              <a:t>Sergio Vázquez Carbajo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EB Garamond"/>
                <a:ea typeface="EB Garamond"/>
                <a:cs typeface="EB Garamond"/>
                <a:sym typeface="EB Garamond"/>
              </a:rPr>
              <a:t>David Ferreras Díaz</a:t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2394150" y="567200"/>
            <a:ext cx="435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3 - Correlaciones de los datos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-287500" y="1903575"/>
            <a:ext cx="9852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Correlación de temperaturas máximas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Correlación de temperaturas mínimas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Correlación de precipitaciones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88" y="697400"/>
            <a:ext cx="5761426" cy="427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1850837" y="46650"/>
            <a:ext cx="560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3.1-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Correlación de temperaturas máximas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150" y="714825"/>
            <a:ext cx="5675699" cy="4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1850837" y="46650"/>
            <a:ext cx="560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3.2-Correlación de temperaturas mínimas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13" y="707050"/>
            <a:ext cx="5748385" cy="4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2029537" y="54425"/>
            <a:ext cx="560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3.3-Correlación de precipitaciones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-237050" y="1022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Análisis de los datos (Temperatura)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50" y="743875"/>
            <a:ext cx="8253526" cy="42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152400"/>
            <a:ext cx="84847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-257225" y="942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Análisis de los datos (Temperatura)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925" y="964225"/>
            <a:ext cx="3654162" cy="38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-187325" y="167400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Análisis de los datos (Temperatura)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3427550" y="1037400"/>
            <a:ext cx="174000" cy="174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3427550" y="1298550"/>
            <a:ext cx="174000" cy="174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3427550" y="1559700"/>
            <a:ext cx="174000" cy="1740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3808150" y="939525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 = año cálido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3808150" y="1152475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= año normal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808150" y="1472550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= año frío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45" y="1037395"/>
            <a:ext cx="2349499" cy="24823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320" y="2480179"/>
            <a:ext cx="2349500" cy="246967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403" y="939525"/>
            <a:ext cx="2368122" cy="2502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50" y="1017725"/>
            <a:ext cx="2349500" cy="2502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325" y="2482495"/>
            <a:ext cx="2349500" cy="246968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0400" y="940300"/>
            <a:ext cx="2368125" cy="250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-647550" y="1077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Análisis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de los datos (Precipitaciones)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5" y="977725"/>
            <a:ext cx="8220900" cy="38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152400"/>
            <a:ext cx="85699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-1368150" y="150475"/>
            <a:ext cx="118803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Índice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1.- Obtención de datos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1.1.- Cantidad de registros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1.2.- Formato de los atributos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1.3.- Entradas reparadas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2.- Clasificación por años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2.1.- Temperaturas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2.2.- Precipitaciones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3.- </a:t>
            </a: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Distribuciones estadísticas de los datos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3.1.- Correlación de temperaturas máximas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3.2.- Correlación de temperaturas mínimas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	3.3.- Correlación de precipitaciones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4.- Análisis de los datos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5.- Conclusión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6.- Predicción en el futuro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7.- Comparación de tres ubicaciones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8.- Tecnologías utilizadas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						9.- Fuentes</a:t>
            </a:r>
            <a:endParaRPr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-257225" y="1885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Análisis 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 los datos (Precipitaciones)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475" y="1058525"/>
            <a:ext cx="4491226" cy="37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-647550" y="319700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Análisis 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 los datos (Precipitaciones)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427550" y="1037400"/>
            <a:ext cx="174000" cy="1740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3427550" y="1298550"/>
            <a:ext cx="174000" cy="174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3427550" y="1559700"/>
            <a:ext cx="174000" cy="174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3808150" y="939525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 = año muy lluvioso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3808150" y="1152475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 = año normal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3808150" y="1472550"/>
            <a:ext cx="184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 = año poco lluvioso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63" y="1298545"/>
            <a:ext cx="2211575" cy="2318775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613" y="2494924"/>
            <a:ext cx="2318775" cy="2318775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164" y="1298550"/>
            <a:ext cx="2211575" cy="2353722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/>
        </p:nvSpPr>
        <p:spPr>
          <a:xfrm>
            <a:off x="-647550" y="249100"/>
            <a:ext cx="10439100" cy="4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Conclusión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Más precipitaciones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Temperaturas más altas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850" y="2695625"/>
            <a:ext cx="2664202" cy="18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404250" y="2126575"/>
            <a:ext cx="777900" cy="24423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D3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344" y="2695625"/>
            <a:ext cx="2789382" cy="1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>
            <a:off x="4862850" y="2126575"/>
            <a:ext cx="777900" cy="24423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-604200" y="308825"/>
            <a:ext cx="103524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</a:t>
            </a:r>
            <a:r>
              <a:rPr lang="es" sz="2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Predicción en el futuro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5" y="1407125"/>
            <a:ext cx="4242949" cy="29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50" y="1407125"/>
            <a:ext cx="4332425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-647550" y="1279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Comparación de tres ubicaciones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25" y="860375"/>
            <a:ext cx="7350975" cy="40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-647550" y="1279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Comparación de tres ubicaciones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63" y="813250"/>
            <a:ext cx="8288284" cy="38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-1295100" y="673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Comparación de tres ubicaciones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725" y="801500"/>
            <a:ext cx="6742000" cy="41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-1295100" y="673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Comparación de tres ubicaciones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75" y="828750"/>
            <a:ext cx="8419055" cy="39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/>
        </p:nvSpPr>
        <p:spPr>
          <a:xfrm>
            <a:off x="-829350" y="228525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8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Tecnologías utilizadas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00" y="1601175"/>
            <a:ext cx="2133600" cy="213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1601175"/>
            <a:ext cx="2133600" cy="21335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500" y="1601175"/>
            <a:ext cx="2133600" cy="213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/>
        </p:nvSpPr>
        <p:spPr>
          <a:xfrm>
            <a:off x="-708150" y="336200"/>
            <a:ext cx="10439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9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.- Fuentes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675" y="1105375"/>
            <a:ext cx="2452650" cy="16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238" y="3441875"/>
            <a:ext cx="4384325" cy="13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-659875" y="341450"/>
            <a:ext cx="109164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1.- Obtención de los datos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-392100" y="1011525"/>
            <a:ext cx="99282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AEMET OpenData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Tablas 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Formato JSON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" y="2601450"/>
            <a:ext cx="5776051" cy="180502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825" y="2571751"/>
            <a:ext cx="1805025" cy="1805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-421925" y="493700"/>
            <a:ext cx="103305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1.1.- Cantidad de registros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Temperatura máxima (º C)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Temperatura mínima (º C)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Cantidad de lluvia (l/m</a:t>
            </a:r>
            <a:r>
              <a:rPr lang="es" sz="13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)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449" y="3125399"/>
            <a:ext cx="1689750" cy="1689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400" y="3125400"/>
            <a:ext cx="1746600" cy="1689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200" y="3125400"/>
            <a:ext cx="1791575" cy="1689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-258800" y="363200"/>
            <a:ext cx="10471800" cy="4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1.2.- Formato de los atributos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Coma flotante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Números enteros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Cadenas (Strings)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33739">
            <a:off x="1570935" y="2763763"/>
            <a:ext cx="1071281" cy="10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6268725" y="1526725"/>
            <a:ext cx="1643049" cy="16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6860">
            <a:off x="4950697" y="3348020"/>
            <a:ext cx="1413205" cy="141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050" y="1019850"/>
            <a:ext cx="996151" cy="9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-301750" y="309375"/>
            <a:ext cx="101238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1.3.- Entradas reparadas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Mes 13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Formato en atributos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Orden cronológico de los datos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00" y="2846275"/>
            <a:ext cx="2145000" cy="21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-508925" y="297950"/>
            <a:ext cx="10297800" cy="4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2.- Clasificación por años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Temperatura media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8735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B Garamond"/>
              <a:buChar char="-"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Precipitaciones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25" y="1791475"/>
            <a:ext cx="3108300" cy="3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975" y="2334339"/>
            <a:ext cx="2022575" cy="2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-538950" y="188675"/>
            <a:ext cx="102219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2.1.- Temperaturas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438" y="743875"/>
            <a:ext cx="6321131" cy="42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-557862" y="199550"/>
            <a:ext cx="10537200" cy="4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2.2.- Precipitaciones</a:t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75" y="811100"/>
            <a:ext cx="6500549" cy="40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